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8"/>
    <p:restoredTop sz="94640"/>
  </p:normalViewPr>
  <p:slideViewPr>
    <p:cSldViewPr snapToGrid="0" snapToObjects="1">
      <p:cViewPr>
        <p:scale>
          <a:sx n="78" d="100"/>
          <a:sy n="78" d="100"/>
        </p:scale>
        <p:origin x="54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BB3DA-50DC-1B4B-AA65-37B25BEEE054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E1B4B-3D3F-5044-A6B5-5D60D08A6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5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E1B4B-3D3F-5044-A6B5-5D60D08A60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62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E1B4B-3D3F-5044-A6B5-5D60D08A60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6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10/23/18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354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6.jpg"/><Relationship Id="rId5" Type="http://schemas.openxmlformats.org/officeDocument/2006/relationships/image" Target="../media/image5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jpg"/><Relationship Id="rId9" Type="http://schemas.openxmlformats.org/officeDocument/2006/relationships/image" Target="../media/image10.jpg"/><Relationship Id="rId10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6.jpg"/><Relationship Id="rId5" Type="http://schemas.openxmlformats.org/officeDocument/2006/relationships/image" Target="../media/image5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jpg"/><Relationship Id="rId9" Type="http://schemas.openxmlformats.org/officeDocument/2006/relationships/image" Target="../media/image10.jpg"/><Relationship Id="rId10" Type="http://schemas.openxmlformats.org/officeDocument/2006/relationships/image" Target="../media/image11.jpg"/><Relationship Id="rId11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6.jpg"/><Relationship Id="rId5" Type="http://schemas.openxmlformats.org/officeDocument/2006/relationships/image" Target="../media/image5.jpg"/><Relationship Id="rId6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6.jpg"/><Relationship Id="rId6" Type="http://schemas.openxmlformats.org/officeDocument/2006/relationships/image" Target="../media/image5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6.jpg"/><Relationship Id="rId5" Type="http://schemas.openxmlformats.org/officeDocument/2006/relationships/image" Target="../media/image5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6.jpg"/><Relationship Id="rId5" Type="http://schemas.openxmlformats.org/officeDocument/2006/relationships/image" Target="../media/image5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jpg"/><Relationship Id="rId9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651" y="1369452"/>
            <a:ext cx="9448800" cy="877802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615" y="2094876"/>
            <a:ext cx="9448800" cy="1729784"/>
          </a:xfrm>
        </p:spPr>
        <p:txBody>
          <a:bodyPr>
            <a:noAutofit/>
          </a:bodyPr>
          <a:lstStyle/>
          <a:p>
            <a:pPr algn="r"/>
            <a:r>
              <a:rPr lang="en-US" sz="11500" dirty="0" err="1"/>
              <a:t>Números</a:t>
            </a:r>
            <a:endParaRPr lang="en-US" sz="11500" dirty="0"/>
          </a:p>
        </p:txBody>
      </p:sp>
      <p:sp>
        <p:nvSpPr>
          <p:cNvPr id="5" name="TextBox 4"/>
          <p:cNvSpPr txBox="1"/>
          <p:nvPr/>
        </p:nvSpPr>
        <p:spPr>
          <a:xfrm rot="20950354">
            <a:off x="4928463" y="444698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1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818406">
            <a:off x="6406976" y="700117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2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796245">
            <a:off x="7622585" y="261216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3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32802">
            <a:off x="8873721" y="700117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4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710266">
            <a:off x="10208537" y="429004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5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078434">
            <a:off x="1033027" y="4130947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6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644617">
            <a:off x="2346002" y="4140519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7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145045">
            <a:off x="5235845" y="4201513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9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0672514">
            <a:off x="6407554" y="4092099"/>
            <a:ext cx="1450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10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785851">
            <a:off x="3796585" y="4157797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8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80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393" y="1464755"/>
            <a:ext cx="28671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9</a:t>
            </a:r>
            <a:endParaRPr lang="en-US" sz="34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9385" y="4538580"/>
            <a:ext cx="8592519" cy="1668861"/>
          </a:xfrm>
        </p:spPr>
        <p:txBody>
          <a:bodyPr>
            <a:noAutofit/>
          </a:bodyPr>
          <a:lstStyle/>
          <a:p>
            <a:r>
              <a:rPr lang="en-US" sz="11500" dirty="0" err="1" smtClean="0"/>
              <a:t>nueve</a:t>
            </a:r>
            <a:endParaRPr lang="en-US" sz="11500" dirty="0"/>
          </a:p>
        </p:txBody>
      </p:sp>
      <p:grpSp>
        <p:nvGrpSpPr>
          <p:cNvPr id="3" name="Group 2"/>
          <p:cNvGrpSpPr/>
          <p:nvPr/>
        </p:nvGrpSpPr>
        <p:grpSpPr>
          <a:xfrm>
            <a:off x="269655" y="201065"/>
            <a:ext cx="11532973" cy="5389509"/>
            <a:chOff x="269655" y="201065"/>
            <a:chExt cx="11532973" cy="5389509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8642" y="201065"/>
              <a:ext cx="1816703" cy="1816703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0526" y="223563"/>
              <a:ext cx="1670738" cy="167073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2681" y="215307"/>
              <a:ext cx="2030509" cy="2030509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4890" y="2455572"/>
              <a:ext cx="1945861" cy="1945861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354" y="2457066"/>
              <a:ext cx="1480104" cy="1480104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655" y="214165"/>
              <a:ext cx="2031651" cy="2031651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8600" y="248726"/>
              <a:ext cx="1691643" cy="1691643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2063" y="2376760"/>
              <a:ext cx="1969859" cy="1969859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7163" y="2495109"/>
              <a:ext cx="3095465" cy="30954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2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39491" y="1334125"/>
            <a:ext cx="57983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10</a:t>
            </a:r>
            <a:endParaRPr lang="en-US" sz="34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59320" y="4699741"/>
            <a:ext cx="8592519" cy="1668861"/>
          </a:xfrm>
        </p:spPr>
        <p:txBody>
          <a:bodyPr>
            <a:noAutofit/>
          </a:bodyPr>
          <a:lstStyle/>
          <a:p>
            <a:r>
              <a:rPr lang="en-US" sz="11500" dirty="0" smtClean="0"/>
              <a:t>DIEZ</a:t>
            </a:r>
            <a:endParaRPr lang="en-US" sz="115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05" y="194032"/>
            <a:ext cx="2268752" cy="226875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226" y="267013"/>
            <a:ext cx="1461400" cy="14614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719" y="223563"/>
            <a:ext cx="1776093" cy="177609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993" y="2726631"/>
            <a:ext cx="1702051" cy="17020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693" y="268279"/>
            <a:ext cx="1294652" cy="129465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249" y="194032"/>
            <a:ext cx="2261540" cy="226154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535" y="677435"/>
            <a:ext cx="1843546" cy="184354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661" y="1769214"/>
            <a:ext cx="1372715" cy="137271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99" y="1926867"/>
            <a:ext cx="1650789" cy="16507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703" y="3182426"/>
            <a:ext cx="2763572" cy="276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0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5857" y="223782"/>
            <a:ext cx="775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1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857" y="1406757"/>
            <a:ext cx="775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2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857" y="2639968"/>
            <a:ext cx="775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3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857" y="3822943"/>
            <a:ext cx="775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4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5857" y="5056154"/>
            <a:ext cx="775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5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5992" y="223782"/>
            <a:ext cx="775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6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33192" y="1406757"/>
            <a:ext cx="775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7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65992" y="2653097"/>
            <a:ext cx="775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8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33192" y="3809814"/>
            <a:ext cx="775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9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65992" y="5071017"/>
            <a:ext cx="14085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10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3592" y="327162"/>
            <a:ext cx="5490828" cy="1190270"/>
          </a:xfrm>
        </p:spPr>
        <p:txBody>
          <a:bodyPr>
            <a:noAutofit/>
          </a:bodyPr>
          <a:lstStyle/>
          <a:p>
            <a:r>
              <a:rPr lang="en-US" sz="7200" dirty="0" err="1" smtClean="0"/>
              <a:t>uno</a:t>
            </a:r>
            <a:endParaRPr lang="en-US" sz="72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76765" y="1589008"/>
            <a:ext cx="5490828" cy="1190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smtClean="0"/>
              <a:t>DOS</a:t>
            </a:r>
            <a:endParaRPr lang="en-US" sz="72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76765" y="2840578"/>
            <a:ext cx="5490828" cy="1190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smtClean="0"/>
              <a:t>TRES</a:t>
            </a:r>
            <a:endParaRPr lang="en-US" sz="720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087271" y="4009542"/>
            <a:ext cx="5490828" cy="1190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smtClean="0"/>
              <a:t>CUATRO</a:t>
            </a:r>
            <a:endParaRPr lang="en-US" sz="72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820886" y="5244035"/>
            <a:ext cx="5490828" cy="1190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smtClean="0"/>
              <a:t>CINCO</a:t>
            </a:r>
            <a:endParaRPr lang="en-US" sz="7200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086685" y="358744"/>
            <a:ext cx="5490828" cy="1190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smtClean="0"/>
              <a:t>SEIS</a:t>
            </a:r>
            <a:endParaRPr lang="en-US" sz="7200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517182" y="1516415"/>
            <a:ext cx="5490828" cy="1190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smtClean="0"/>
              <a:t>SIETE</a:t>
            </a:r>
            <a:endParaRPr lang="en-US" sz="72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645299" y="2875236"/>
            <a:ext cx="5490828" cy="1190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smtClean="0"/>
              <a:t>OCHO</a:t>
            </a:r>
            <a:endParaRPr lang="en-US" sz="7200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822189" y="4002858"/>
            <a:ext cx="5490828" cy="1190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smtClean="0"/>
              <a:t>NUEVE</a:t>
            </a:r>
            <a:endParaRPr lang="en-US" sz="7200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6365992" y="5220977"/>
            <a:ext cx="5490828" cy="1190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smtClean="0"/>
              <a:t>DIEZ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0000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651" y="1369452"/>
            <a:ext cx="9448800" cy="877802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615" y="2094876"/>
            <a:ext cx="9448800" cy="1729784"/>
          </a:xfrm>
        </p:spPr>
        <p:txBody>
          <a:bodyPr>
            <a:noAutofit/>
          </a:bodyPr>
          <a:lstStyle/>
          <a:p>
            <a:pPr algn="r"/>
            <a:r>
              <a:rPr lang="en-US" sz="11500" dirty="0" err="1"/>
              <a:t>Números</a:t>
            </a:r>
            <a:endParaRPr lang="en-US" sz="11500" dirty="0"/>
          </a:p>
        </p:txBody>
      </p:sp>
      <p:sp>
        <p:nvSpPr>
          <p:cNvPr id="5" name="TextBox 4"/>
          <p:cNvSpPr txBox="1"/>
          <p:nvPr/>
        </p:nvSpPr>
        <p:spPr>
          <a:xfrm rot="20950354">
            <a:off x="4928463" y="444698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1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818406">
            <a:off x="6406976" y="700117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2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796245">
            <a:off x="7622585" y="261216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3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32802">
            <a:off x="8873721" y="700117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4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710266">
            <a:off x="10208537" y="429004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5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078434">
            <a:off x="1033027" y="4130947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6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644617">
            <a:off x="2346002" y="4140519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7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145045">
            <a:off x="5235845" y="4201513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9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0672514">
            <a:off x="6407554" y="4092099"/>
            <a:ext cx="1450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10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785851">
            <a:off x="3796585" y="4157797"/>
            <a:ext cx="790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8</a:t>
            </a:r>
            <a:endParaRPr lang="en-US" sz="8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0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908" y="167702"/>
            <a:ext cx="9291215" cy="390696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The beautiful Llama pictures are </a:t>
            </a:r>
            <a:r>
              <a:rPr lang="en-US" dirty="0">
                <a:solidFill>
                  <a:schemeClr val="accent6"/>
                </a:solidFill>
              </a:rPr>
              <a:t>from: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KRISTIN LLAMAS Fine ART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www.kllamas.com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>
                <a:solidFill>
                  <a:schemeClr val="tx1"/>
                </a:solidFill>
              </a:rPr>
              <a:t>THANK YOU, </a:t>
            </a:r>
            <a:r>
              <a:rPr lang="en-US" sz="4400" dirty="0" err="1" smtClean="0">
                <a:solidFill>
                  <a:schemeClr val="tx1"/>
                </a:solidFill>
              </a:rPr>
              <a:t>MRs</a:t>
            </a:r>
            <a:r>
              <a:rPr lang="en-US" sz="4400" dirty="0" err="1" smtClean="0">
                <a:solidFill>
                  <a:schemeClr val="tx1"/>
                </a:solidFill>
              </a:rPr>
              <a:t>.</a:t>
            </a:r>
            <a:r>
              <a:rPr lang="en-US" sz="4400" dirty="0" smtClean="0">
                <a:solidFill>
                  <a:schemeClr val="tx1"/>
                </a:solidFill>
              </a:rPr>
              <a:t> LLAMAS!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90945" y="3842381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smtClean="0">
                <a:latin typeface="Century Gothic" charset="0"/>
                <a:ea typeface="Century Gothic" charset="0"/>
                <a:cs typeface="Century Gothic" charset="0"/>
              </a:rPr>
              <a:t>Kristin 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Llamas is a contemporary artist who believes that art is a doorway to discovery. She is currently creating an entire series of llama portraits in an effort to study first names. Playing upon her own name, the artist asks “¿Como </a:t>
            </a:r>
            <a:r>
              <a:rPr lang="en-US" sz="1600" dirty="0" err="1">
                <a:latin typeface="Century Gothic" charset="0"/>
                <a:ea typeface="Century Gothic" charset="0"/>
                <a:cs typeface="Century Gothic" charset="0"/>
              </a:rPr>
              <a:t>te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 llamas?” or “How do you call yourself?” When individuals submit their naming story, Llamas draws or paints a llama with that name. Llamas lives and works in the Nashville area with her husband and three young daughters.</a:t>
            </a:r>
            <a:endParaRPr lang="en-US" sz="1600" b="0" i="0" dirty="0">
              <a:effectLst/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730" y="3940525"/>
            <a:ext cx="2706914" cy="186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9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209" y="2934134"/>
            <a:ext cx="8592519" cy="1668861"/>
          </a:xfrm>
        </p:spPr>
        <p:txBody>
          <a:bodyPr>
            <a:noAutofit/>
          </a:bodyPr>
          <a:lstStyle/>
          <a:p>
            <a:pPr algn="r"/>
            <a:r>
              <a:rPr lang="en-US" sz="11500" dirty="0" err="1" smtClean="0"/>
              <a:t>uno</a:t>
            </a:r>
            <a:endParaRPr lang="en-US" sz="11500" dirty="0"/>
          </a:p>
        </p:txBody>
      </p:sp>
      <p:sp>
        <p:nvSpPr>
          <p:cNvPr id="6" name="TextBox 5"/>
          <p:cNvSpPr txBox="1"/>
          <p:nvPr/>
        </p:nvSpPr>
        <p:spPr>
          <a:xfrm>
            <a:off x="1069385" y="1334125"/>
            <a:ext cx="28671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1</a:t>
            </a:r>
            <a:endParaRPr lang="en-US" sz="34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737" y="1673816"/>
            <a:ext cx="3625311" cy="362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3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50209" y="2934134"/>
            <a:ext cx="8592519" cy="1668861"/>
          </a:xfrm>
        </p:spPr>
        <p:txBody>
          <a:bodyPr>
            <a:noAutofit/>
          </a:bodyPr>
          <a:lstStyle/>
          <a:p>
            <a:pPr algn="r"/>
            <a:r>
              <a:rPr lang="en-US" sz="11500" dirty="0" smtClean="0"/>
              <a:t>DOS</a:t>
            </a:r>
            <a:endParaRPr lang="en-US" sz="11500" dirty="0"/>
          </a:p>
        </p:txBody>
      </p:sp>
      <p:sp>
        <p:nvSpPr>
          <p:cNvPr id="5" name="TextBox 4"/>
          <p:cNvSpPr txBox="1"/>
          <p:nvPr/>
        </p:nvSpPr>
        <p:spPr>
          <a:xfrm>
            <a:off x="1069385" y="1334125"/>
            <a:ext cx="28671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2</a:t>
            </a:r>
            <a:endParaRPr lang="en-US" sz="34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229" y="3214280"/>
            <a:ext cx="2777429" cy="2777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7" y="223639"/>
            <a:ext cx="2710495" cy="271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89694" y="2927183"/>
            <a:ext cx="8592519" cy="1668861"/>
          </a:xfrm>
        </p:spPr>
        <p:txBody>
          <a:bodyPr>
            <a:noAutofit/>
          </a:bodyPr>
          <a:lstStyle/>
          <a:p>
            <a:pPr algn="r"/>
            <a:r>
              <a:rPr lang="en-US" sz="11500" dirty="0" smtClean="0"/>
              <a:t>TRES</a:t>
            </a:r>
            <a:endParaRPr lang="en-US" sz="11500" dirty="0"/>
          </a:p>
        </p:txBody>
      </p:sp>
      <p:sp>
        <p:nvSpPr>
          <p:cNvPr id="5" name="TextBox 4"/>
          <p:cNvSpPr txBox="1"/>
          <p:nvPr/>
        </p:nvSpPr>
        <p:spPr>
          <a:xfrm>
            <a:off x="1069385" y="1210139"/>
            <a:ext cx="28671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3</a:t>
            </a:r>
            <a:endParaRPr lang="en-US" sz="34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321157" y="147075"/>
            <a:ext cx="4998525" cy="5841820"/>
            <a:chOff x="3321157" y="147075"/>
            <a:chExt cx="4998525" cy="584182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1157" y="223639"/>
              <a:ext cx="2041257" cy="204125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2221" y="147075"/>
              <a:ext cx="2467461" cy="2467461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5809" y="2718752"/>
              <a:ext cx="3270143" cy="32701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818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30658" y="3724630"/>
            <a:ext cx="8592519" cy="1668861"/>
          </a:xfrm>
        </p:spPr>
        <p:txBody>
          <a:bodyPr>
            <a:noAutofit/>
          </a:bodyPr>
          <a:lstStyle/>
          <a:p>
            <a:r>
              <a:rPr lang="en-US" sz="11500" smtClean="0"/>
              <a:t>CUATRO</a:t>
            </a:r>
            <a:endParaRPr lang="en-US" sz="11500" dirty="0"/>
          </a:p>
        </p:txBody>
      </p:sp>
      <p:sp>
        <p:nvSpPr>
          <p:cNvPr id="5" name="TextBox 4"/>
          <p:cNvSpPr txBox="1"/>
          <p:nvPr/>
        </p:nvSpPr>
        <p:spPr>
          <a:xfrm>
            <a:off x="1069385" y="1334125"/>
            <a:ext cx="28671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4</a:t>
            </a:r>
            <a:endParaRPr lang="en-US" sz="34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643" y="436887"/>
            <a:ext cx="2568420" cy="25684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67" y="313496"/>
            <a:ext cx="2041257" cy="20412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932" y="1069383"/>
            <a:ext cx="2403271" cy="24032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262" y="293666"/>
            <a:ext cx="3220118" cy="322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50208" y="4359978"/>
            <a:ext cx="8592519" cy="1668861"/>
          </a:xfrm>
        </p:spPr>
        <p:txBody>
          <a:bodyPr>
            <a:noAutofit/>
          </a:bodyPr>
          <a:lstStyle/>
          <a:p>
            <a:r>
              <a:rPr lang="en-US" sz="11500" dirty="0" smtClean="0"/>
              <a:t>CINCO</a:t>
            </a:r>
            <a:endParaRPr lang="en-US" sz="11500" dirty="0"/>
          </a:p>
        </p:txBody>
      </p:sp>
      <p:sp>
        <p:nvSpPr>
          <p:cNvPr id="6" name="TextBox 5"/>
          <p:cNvSpPr txBox="1"/>
          <p:nvPr/>
        </p:nvSpPr>
        <p:spPr>
          <a:xfrm>
            <a:off x="1069385" y="1334125"/>
            <a:ext cx="28671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5</a:t>
            </a:r>
            <a:endParaRPr lang="en-US" sz="34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67" y="313496"/>
            <a:ext cx="2041257" cy="20412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683" y="425749"/>
            <a:ext cx="2568420" cy="25684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772" y="293666"/>
            <a:ext cx="1922592" cy="19225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551" y="2510146"/>
            <a:ext cx="1849832" cy="184983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871" y="543723"/>
            <a:ext cx="3622059" cy="362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671708" y="4159563"/>
            <a:ext cx="8592519" cy="1668861"/>
          </a:xfrm>
        </p:spPr>
        <p:txBody>
          <a:bodyPr>
            <a:noAutofit/>
          </a:bodyPr>
          <a:lstStyle/>
          <a:p>
            <a:r>
              <a:rPr lang="en-US" sz="11500" dirty="0" err="1" smtClean="0"/>
              <a:t>seis</a:t>
            </a:r>
            <a:endParaRPr lang="en-US" sz="11500" dirty="0"/>
          </a:p>
        </p:txBody>
      </p:sp>
      <p:sp>
        <p:nvSpPr>
          <p:cNvPr id="8" name="TextBox 7"/>
          <p:cNvSpPr txBox="1"/>
          <p:nvPr/>
        </p:nvSpPr>
        <p:spPr>
          <a:xfrm>
            <a:off x="1069385" y="1334125"/>
            <a:ext cx="28671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6</a:t>
            </a:r>
            <a:endParaRPr lang="en-US" sz="34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26" y="425749"/>
            <a:ext cx="3733814" cy="37338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67" y="313496"/>
            <a:ext cx="2041257" cy="20412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683" y="425749"/>
            <a:ext cx="2568420" cy="25684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551" y="850526"/>
            <a:ext cx="1922592" cy="192259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551" y="3234647"/>
            <a:ext cx="1849832" cy="18498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199" y="3495938"/>
            <a:ext cx="2030509" cy="203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563551" y="4579056"/>
            <a:ext cx="8592519" cy="1668861"/>
          </a:xfrm>
        </p:spPr>
        <p:txBody>
          <a:bodyPr>
            <a:noAutofit/>
          </a:bodyPr>
          <a:lstStyle/>
          <a:p>
            <a:pPr algn="r"/>
            <a:r>
              <a:rPr lang="en-US" sz="11500" dirty="0" smtClean="0"/>
              <a:t>SIETE</a:t>
            </a:r>
            <a:endParaRPr lang="en-US" sz="11500" dirty="0"/>
          </a:p>
        </p:txBody>
      </p:sp>
      <p:sp>
        <p:nvSpPr>
          <p:cNvPr id="5" name="TextBox 4"/>
          <p:cNvSpPr txBox="1"/>
          <p:nvPr/>
        </p:nvSpPr>
        <p:spPr>
          <a:xfrm>
            <a:off x="1069385" y="1334125"/>
            <a:ext cx="28671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7</a:t>
            </a:r>
            <a:endParaRPr lang="en-US" sz="34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7520" y="204558"/>
            <a:ext cx="11384831" cy="5563484"/>
            <a:chOff x="347520" y="204558"/>
            <a:chExt cx="11384831" cy="556348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520" y="204559"/>
              <a:ext cx="2041257" cy="204125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3571" y="204558"/>
              <a:ext cx="1670738" cy="167073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6673" y="215307"/>
              <a:ext cx="2030509" cy="203050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5967" y="2491505"/>
              <a:ext cx="1615253" cy="1615253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3347" y="318870"/>
              <a:ext cx="1715761" cy="1715761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0511" y="2506929"/>
              <a:ext cx="2031651" cy="2031651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8940" y="2034631"/>
              <a:ext cx="3733411" cy="37334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72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69385" y="1334125"/>
            <a:ext cx="286718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8</a:t>
            </a:r>
            <a:endParaRPr lang="en-US" sz="344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49629" y="4703451"/>
            <a:ext cx="8592519" cy="1668861"/>
          </a:xfrm>
        </p:spPr>
        <p:txBody>
          <a:bodyPr>
            <a:noAutofit/>
          </a:bodyPr>
          <a:lstStyle/>
          <a:p>
            <a:r>
              <a:rPr lang="en-US" sz="11500" dirty="0" smtClean="0"/>
              <a:t>OCHO</a:t>
            </a:r>
            <a:endParaRPr lang="en-US" sz="115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76" y="209767"/>
            <a:ext cx="2041257" cy="20412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829" y="324078"/>
            <a:ext cx="1670738" cy="16707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629" y="220515"/>
            <a:ext cx="2030509" cy="203050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914" y="2251024"/>
            <a:ext cx="2452427" cy="245242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303" y="324078"/>
            <a:ext cx="1715761" cy="171576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390" y="2415592"/>
            <a:ext cx="2031651" cy="203165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929" y="108427"/>
            <a:ext cx="1906810" cy="190681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838" y="2320078"/>
            <a:ext cx="3713300" cy="37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0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366</TotalTime>
  <Words>162</Words>
  <Application>Microsoft Macintosh PowerPoint</Application>
  <PresentationFormat>Widescreen</PresentationFormat>
  <Paragraphs>68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Abadi MT Condensed Extra Bold</vt:lpstr>
      <vt:lpstr>Calibri</vt:lpstr>
      <vt:lpstr>Century Gothic</vt:lpstr>
      <vt:lpstr>Rockwell</vt:lpstr>
      <vt:lpstr>Arial</vt:lpstr>
      <vt:lpstr>Gallery</vt:lpstr>
      <vt:lpstr>NUMBERS</vt:lpstr>
      <vt:lpstr>uno</vt:lpstr>
      <vt:lpstr>DOS</vt:lpstr>
      <vt:lpstr>TRES</vt:lpstr>
      <vt:lpstr>CUATRO</vt:lpstr>
      <vt:lpstr>CINCO</vt:lpstr>
      <vt:lpstr>seis</vt:lpstr>
      <vt:lpstr>SIETE</vt:lpstr>
      <vt:lpstr>OCHO</vt:lpstr>
      <vt:lpstr>nueve</vt:lpstr>
      <vt:lpstr>DIEZ</vt:lpstr>
      <vt:lpstr>uno</vt:lpstr>
      <vt:lpstr>NUMBERS</vt:lpstr>
      <vt:lpstr>The beautiful Llama pictures are from:   KRISTIN LLAMAS Fine ART www.kllamas.com  THANK YOU, MRs. LLAMAS!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Microsoft Office User</dc:creator>
  <cp:lastModifiedBy>Microsoft Office User</cp:lastModifiedBy>
  <cp:revision>20</cp:revision>
  <dcterms:created xsi:type="dcterms:W3CDTF">2018-10-23T02:17:39Z</dcterms:created>
  <dcterms:modified xsi:type="dcterms:W3CDTF">2018-10-23T17:35:09Z</dcterms:modified>
</cp:coreProperties>
</file>