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7" r:id="rId3"/>
    <p:sldId id="263" r:id="rId4"/>
    <p:sldId id="264" r:id="rId5"/>
    <p:sldId id="258" r:id="rId6"/>
    <p:sldId id="268" r:id="rId7"/>
    <p:sldId id="259" r:id="rId8"/>
    <p:sldId id="260" r:id="rId9"/>
    <p:sldId id="261" r:id="rId10"/>
    <p:sldId id="265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8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ED5305-CF44-0E43-ABE3-CC3824E3DCA9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9BF12B-4C46-C44B-809E-17F0B8C78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2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485846"/>
            <a:ext cx="10318418" cy="29645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SPANISH CONNECT CLASS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4" y="2476579"/>
            <a:ext cx="8045373" cy="74227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GREETINGS – SALUDOS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0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1.gstatic.com/images?q=tbn:ANd9GcSuI1H09W4Q7dMc7ZQm7pHNof9RYn75lq0AKkSoM0VtybovpI-R:reallifebh.com/wp-content/uploads/2014/03/nice-to-me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66" y="1611824"/>
            <a:ext cx="5899634" cy="495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Nice to meet you</a:t>
            </a:r>
            <a:r>
              <a:rPr lang="en-US" sz="4400" dirty="0" smtClean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sz="9800" dirty="0"/>
              <a:t>¡Mucho gusto!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9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arah.theworkexperiment.com/wp-content/uploads/2012/05/thank-yo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32" y="898902"/>
            <a:ext cx="7484390" cy="574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Thank you!</a:t>
            </a:r>
            <a:r>
              <a:rPr lang="en-US" dirty="0"/>
              <a:t/>
            </a:r>
            <a:br>
              <a:rPr lang="en-US" dirty="0"/>
            </a:br>
            <a:r>
              <a:rPr lang="en-US" sz="9800" b="1" dirty="0"/>
              <a:t>¡Gracias!</a:t>
            </a:r>
            <a:r>
              <a:rPr lang="en-US" sz="9800" dirty="0"/>
              <a:t/>
            </a:r>
            <a:br>
              <a:rPr lang="en-US" sz="9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09" y="242900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You’re welcome!</a:t>
            </a:r>
            <a:r>
              <a:rPr lang="en-US" dirty="0"/>
              <a:t/>
            </a:r>
            <a:br>
              <a:rPr lang="en-US" dirty="0"/>
            </a:br>
            <a:r>
              <a:rPr lang="en-US" sz="10700" b="1" dirty="0"/>
              <a:t>¡de nada!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thumbs.dreamstime.com/z/happy-child-giving-birthday-present-2040070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 b="10189"/>
          <a:stretch/>
        </p:blipFill>
        <p:spPr bwMode="auto">
          <a:xfrm>
            <a:off x="4744176" y="2641524"/>
            <a:ext cx="5648325" cy="377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ular Callout 4"/>
          <p:cNvSpPr/>
          <p:nvPr/>
        </p:nvSpPr>
        <p:spPr>
          <a:xfrm rot="20448035">
            <a:off x="5549464" y="1626860"/>
            <a:ext cx="2323237" cy="867410"/>
          </a:xfrm>
          <a:prstGeom prst="wedgeRoundRectCallout">
            <a:avLst>
              <a:gd name="adj1" fmla="val -16270"/>
              <a:gd name="adj2" fmla="val 86944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>
                <a:effectLst/>
                <a:ea typeface="Calibri" charset="0"/>
                <a:cs typeface="Times New Roman" charset="0"/>
              </a:rPr>
              <a:t>Gracias!</a:t>
            </a:r>
            <a:endParaRPr lang="en-US" sz="110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990021">
            <a:off x="9057863" y="1824316"/>
            <a:ext cx="2483485" cy="867410"/>
          </a:xfrm>
          <a:prstGeom prst="wedgeRoundRectCallout">
            <a:avLst>
              <a:gd name="adj1" fmla="val -24307"/>
              <a:gd name="adj2" fmla="val 980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>
                <a:effectLst/>
                <a:latin typeface="Calibri" charset="0"/>
                <a:ea typeface="Calibri" charset="0"/>
                <a:cs typeface="Times New Roman" charset="0"/>
              </a:rPr>
              <a:t>De nada!</a:t>
            </a:r>
            <a:endParaRPr lang="en-US" sz="11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7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See you later!</a:t>
            </a:r>
            <a:r>
              <a:rPr lang="en-US" dirty="0"/>
              <a:t/>
            </a:r>
            <a:br>
              <a:rPr lang="en-US" dirty="0"/>
            </a:br>
            <a:r>
              <a:rPr lang="en-US" sz="9800" dirty="0"/>
              <a:t>¡Hasta </a:t>
            </a:r>
            <a:r>
              <a:rPr lang="en-US" sz="9800" dirty="0" err="1"/>
              <a:t>luego</a:t>
            </a:r>
            <a:r>
              <a:rPr lang="en-US" sz="9800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mediacdn.snorgcontent.com/media/catalog/product/s/e/seeyoulater_fullpic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49" y="2107770"/>
            <a:ext cx="6240813" cy="4512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39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charset="0"/>
                <a:ea typeface="Century Gothic" charset="0"/>
                <a:cs typeface="Century Gothic" charset="0"/>
              </a:rPr>
              <a:t>GREETINGS – SALUDOS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25442" y="-16276"/>
            <a:ext cx="19477141" cy="9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087404"/>
              </p:ext>
            </p:extLst>
          </p:nvPr>
        </p:nvGraphicFramePr>
        <p:xfrm>
          <a:off x="1456840" y="1355328"/>
          <a:ext cx="9484963" cy="5134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022"/>
                <a:gridCol w="4382357"/>
                <a:gridCol w="4468584"/>
              </a:tblGrid>
              <a:tr h="441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ENGLISH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SPANISH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Hello!</a:t>
                      </a:r>
                      <a:endParaRPr lang="en-US" sz="28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</a:t>
                      </a:r>
                      <a:r>
                        <a:rPr lang="en-US" sz="2800" dirty="0" err="1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Hola</a:t>
                      </a: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Goodbye!</a:t>
                      </a:r>
                      <a:endParaRPr lang="en-US" sz="28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¡Adios!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Good morning!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¡Buenos dias!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Good afternoon!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¡Buenas tardes!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Good </a:t>
                      </a:r>
                      <a:r>
                        <a:rPr lang="en-US" sz="280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night!</a:t>
                      </a:r>
                      <a:endParaRPr lang="en-US" sz="280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¡Buenas noches!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How are you?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¿Cómo estás?</a:t>
                      </a:r>
                      <a:endParaRPr lang="en-US" sz="280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Fine. Thank you!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Bien. ¡Gracias!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Nice to meet you.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Mucho gusto.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Thank you!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¡Gracias!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You’re welcome.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¡de nada!</a:t>
                      </a:r>
                    </a:p>
                  </a:txBody>
                  <a:tcPr marL="68580" marR="68580" marT="0" marB="0"/>
                </a:tc>
              </a:tr>
              <a:tr h="39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See you later!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¡Hasta </a:t>
                      </a:r>
                      <a:r>
                        <a:rPr lang="en-US" sz="2800" dirty="0" err="1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luego</a:t>
                      </a:r>
                      <a:r>
                        <a:rPr lang="en-US" sz="28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!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Hello!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12800" dirty="0" smtClean="0"/>
              <a:t>HOLA!</a:t>
            </a:r>
            <a:endParaRPr lang="en-US" sz="1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" y="3145378"/>
            <a:ext cx="4885736" cy="334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93" y="554624"/>
            <a:ext cx="5181507" cy="51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Goodbye</a:t>
            </a:r>
            <a:r>
              <a:rPr lang="en-US" dirty="0"/>
              <a:t/>
            </a:r>
            <a:br>
              <a:rPr lang="en-US" dirty="0"/>
            </a:br>
            <a:r>
              <a:rPr lang="en-US" sz="12800" b="1" dirty="0" err="1"/>
              <a:t>adíos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www.colorkiddo.com/wp-content/uploads/2013/12/A-Little-Girl-Say-Good-Bye-to-Her-Family-Before-Going-Back-to-School-Coloring-P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12" y="497705"/>
            <a:ext cx="5238912" cy="579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46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Good morning</a:t>
            </a:r>
            <a:r>
              <a:rPr lang="en-US" sz="4400" dirty="0" smtClean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sz="8900" b="1" dirty="0"/>
              <a:t>¡</a:t>
            </a:r>
            <a:r>
              <a:rPr lang="en-US" sz="8900" b="1" dirty="0" err="1"/>
              <a:t>buenos</a:t>
            </a:r>
            <a:r>
              <a:rPr lang="en-US" sz="8900" b="1" dirty="0"/>
              <a:t> </a:t>
            </a:r>
            <a:r>
              <a:rPr lang="en-US" sz="8900" b="1" dirty="0" err="1"/>
              <a:t>días</a:t>
            </a:r>
            <a:r>
              <a:rPr lang="en-US" sz="8900" b="1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https://encrypted-tbn1.gstatic.com/images?q=tbn:ANd9GcTWfa1mcl5D7_uYJI22WGcrrmC11Gx07qoXs-xv6lNyN5fdB5j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3252546"/>
            <a:ext cx="4281217" cy="262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media-cache-ec0.pinimg.com/236x/81/90/31/81903144b8bbd852d93f3387abef62e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0" y="1069383"/>
            <a:ext cx="3682623" cy="480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Good afternoon!</a:t>
            </a:r>
            <a:r>
              <a:rPr lang="en-US" dirty="0"/>
              <a:t/>
            </a:r>
            <a:br>
              <a:rPr lang="en-US" dirty="0"/>
            </a:br>
            <a:r>
              <a:rPr lang="en-US" sz="8900" dirty="0"/>
              <a:t> ¡</a:t>
            </a:r>
            <a:r>
              <a:rPr lang="en-US" sz="8900" dirty="0" err="1"/>
              <a:t>buenas</a:t>
            </a:r>
            <a:r>
              <a:rPr lang="en-US" sz="8900" dirty="0"/>
              <a:t> </a:t>
            </a:r>
            <a:r>
              <a:rPr lang="en-US" sz="8900" dirty="0" err="1"/>
              <a:t>tardes</a:t>
            </a:r>
            <a:r>
              <a:rPr lang="en-US" sz="89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69" y="2107769"/>
            <a:ext cx="7764363" cy="41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</a:t>
            </a:r>
            <a:r>
              <a:rPr lang="en-US" dirty="0" smtClean="0"/>
              <a:t>night!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¡</a:t>
            </a:r>
            <a:r>
              <a:rPr lang="en-US" sz="8000" b="1" dirty="0" err="1" smtClean="0"/>
              <a:t>buenas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noches</a:t>
            </a:r>
            <a:r>
              <a:rPr lang="en-US" sz="8000" b="1" dirty="0" smtClean="0"/>
              <a:t>!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4" name="Picture 3" descr="http://i72.photobucket.com/albums/i196/lashopaholic/bigstockphoto_Together_18925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47" y="775156"/>
            <a:ext cx="3446624" cy="5238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ampushope.com/wp-content/uploads/2014/07/new_dark_starry_night_by_sagorpirbd-d16k6q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24" y="2588337"/>
            <a:ext cx="4975925" cy="299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3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3.gstatic.com/images?q=tbn:ANd9GcRn9Oz8eYFsZ0kye5U1oXvkFgOnf0xEbSDwe4GQVZrg8g2-2GhO:jobplotter.com/wp-content/uploads/2012/06/Hey-How-Are-You-Do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38" y="1360926"/>
            <a:ext cx="4959862" cy="535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How are you?</a:t>
            </a:r>
            <a:r>
              <a:rPr lang="en-US" dirty="0"/>
              <a:t/>
            </a:r>
            <a:br>
              <a:rPr lang="en-US" dirty="0"/>
            </a:br>
            <a:r>
              <a:rPr lang="es-ES" sz="8800" dirty="0"/>
              <a:t>¿Cómo estás?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humbs.dreamstime.com/z/%E5%8A%A8%E7%94%BB%E7%89%87%E4%BA%BA%E8%B5%9E%E8%AE%B8-1528174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735" r="8042" b="11124"/>
          <a:stretch/>
        </p:blipFill>
        <p:spPr bwMode="auto">
          <a:xfrm>
            <a:off x="5393408" y="1658319"/>
            <a:ext cx="5749873" cy="49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Fine, thank you!</a:t>
            </a:r>
            <a:r>
              <a:rPr lang="en-US" dirty="0"/>
              <a:t/>
            </a:r>
            <a:br>
              <a:rPr lang="en-US" dirty="0"/>
            </a:br>
            <a:r>
              <a:rPr lang="en-US" sz="9800" b="1" dirty="0"/>
              <a:t>¡Bien, gracias!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47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3592</TotalTime>
  <Words>130</Words>
  <Application>Microsoft Macintosh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Gill Sans MT</vt:lpstr>
      <vt:lpstr>Impact</vt:lpstr>
      <vt:lpstr>Times New Roman</vt:lpstr>
      <vt:lpstr>Arial</vt:lpstr>
      <vt:lpstr>Badge</vt:lpstr>
      <vt:lpstr>SPANISH CONNECT CLASS  </vt:lpstr>
      <vt:lpstr>GREETINGS – SALUDOS </vt:lpstr>
      <vt:lpstr>Hello! HOLA!</vt:lpstr>
      <vt:lpstr>Goodbye adíos </vt:lpstr>
      <vt:lpstr>Good morning! ¡buenos días! </vt:lpstr>
      <vt:lpstr>Good afternoon!  ¡buenas tardes!</vt:lpstr>
      <vt:lpstr>good night! ¡buenas noches! </vt:lpstr>
      <vt:lpstr>How are you? ¿Cómo estás? </vt:lpstr>
      <vt:lpstr>Fine, thank you! ¡Bien, gracias! </vt:lpstr>
      <vt:lpstr>Nice to meet you! ¡Mucho gusto! </vt:lpstr>
      <vt:lpstr>Thank you! ¡Gracias! </vt:lpstr>
      <vt:lpstr>You’re welcome! ¡de nada! </vt:lpstr>
      <vt:lpstr>See you later! ¡Hasta luego!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Español   </dc:title>
  <dc:creator>Microsoft Office User</dc:creator>
  <cp:lastModifiedBy>Microsoft Office User</cp:lastModifiedBy>
  <cp:revision>8</cp:revision>
  <cp:lastPrinted>2018-10-05T15:42:29Z</cp:lastPrinted>
  <dcterms:created xsi:type="dcterms:W3CDTF">2018-10-04T21:09:31Z</dcterms:created>
  <dcterms:modified xsi:type="dcterms:W3CDTF">2018-10-11T11:36:36Z</dcterms:modified>
</cp:coreProperties>
</file>