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9"/>
    <p:restoredTop sz="94640"/>
  </p:normalViewPr>
  <p:slideViewPr>
    <p:cSldViewPr snapToGrid="0" snapToObjects="1">
      <p:cViewPr varScale="1">
        <p:scale>
          <a:sx n="87" d="100"/>
          <a:sy n="87" d="100"/>
        </p:scale>
        <p:origin x="224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F69D8-E3F6-2E44-BA82-C1A03ABFAB76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385BA-E59A-0B4C-9CE2-9B243AF24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16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85BA-E59A-0B4C-9CE2-9B243AF249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11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11/16/18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11/16/18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11/16/18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11/16/18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11/16/18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11/16/18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11/16/18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11/16/18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11/16/18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11/16/18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11/16/18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11/16/18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11/16/18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11/16/18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11/16/18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D6E9DEC-419B-4CC5-A080-3B06BD5A8291}" type="datetimeFigureOut">
              <a:rPr lang="en-US" smtClean="0"/>
              <a:t>11/16/18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480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200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5"/>
          <p:cNvSpPr/>
          <p:nvPr/>
        </p:nvSpPr>
        <p:spPr>
          <a:xfrm>
            <a:off x="7979377" y="1479654"/>
            <a:ext cx="3644351" cy="3161654"/>
          </a:xfrm>
          <a:prstGeom prst="triangl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5493" y="1589036"/>
            <a:ext cx="4148713" cy="187971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art 8"/>
          <p:cNvSpPr/>
          <p:nvPr/>
        </p:nvSpPr>
        <p:spPr>
          <a:xfrm>
            <a:off x="6058650" y="234267"/>
            <a:ext cx="2967364" cy="2294625"/>
          </a:xfrm>
          <a:prstGeom prst="hear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ecision 9"/>
          <p:cNvSpPr/>
          <p:nvPr/>
        </p:nvSpPr>
        <p:spPr>
          <a:xfrm>
            <a:off x="329023" y="3626603"/>
            <a:ext cx="1997333" cy="3114869"/>
          </a:xfrm>
          <a:prstGeom prst="flowChartDecision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 rot="747832">
            <a:off x="4635107" y="3034259"/>
            <a:ext cx="3046673" cy="3090481"/>
          </a:xfrm>
          <a:prstGeom prst="star5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609" y="992969"/>
            <a:ext cx="10145639" cy="2421464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LAS</a:t>
            </a:r>
            <a:r>
              <a:rPr lang="en-US" sz="13800" dirty="0" smtClean="0">
                <a:latin typeface="Century Gothic" charset="0"/>
                <a:ea typeface="Century Gothic" charset="0"/>
                <a:cs typeface="Century Gothic" charset="0"/>
              </a:rPr>
              <a:t> FORMAS</a:t>
            </a:r>
            <a:endParaRPr lang="en-US" sz="138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2922" y="3626603"/>
            <a:ext cx="10910806" cy="2603716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8000" dirty="0" smtClean="0">
                <a:latin typeface="Century Gothic" charset="0"/>
                <a:ea typeface="Century Gothic" charset="0"/>
                <a:cs typeface="Century Gothic" charset="0"/>
              </a:rPr>
              <a:t>Shapes</a:t>
            </a:r>
            <a:r>
              <a:rPr lang="en-US" sz="7700" dirty="0"/>
              <a:t>	</a:t>
            </a:r>
            <a:r>
              <a:rPr lang="en-US" sz="7700" dirty="0" smtClean="0"/>
              <a:t>		</a:t>
            </a:r>
          </a:p>
          <a:p>
            <a:r>
              <a:rPr lang="en-US" sz="7700" dirty="0"/>
              <a:t>	</a:t>
            </a:r>
            <a:r>
              <a:rPr lang="en-US" dirty="0" smtClean="0"/>
              <a:t>SPANISH CONNECT by Traci Cherry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195" y="4579500"/>
            <a:ext cx="1864011" cy="18065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699" y="3269853"/>
            <a:ext cx="1731085" cy="17310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17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072" y="154984"/>
            <a:ext cx="6726264" cy="65189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939" y="609600"/>
            <a:ext cx="10259287" cy="2521058"/>
          </a:xfrm>
        </p:spPr>
        <p:txBody>
          <a:bodyPr>
            <a:normAutofit/>
          </a:bodyPr>
          <a:lstStyle/>
          <a:p>
            <a:r>
              <a:rPr lang="en-US" dirty="0"/>
              <a:t>Circle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9600" dirty="0" err="1" smtClean="0"/>
              <a:t>circulo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57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608" y="442993"/>
            <a:ext cx="5810573" cy="5810573"/>
          </a:xfrm>
          <a:prstGeom prst="rect">
            <a:avLst/>
          </a:prstGeom>
          <a:ln>
            <a:noFill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318" y="421036"/>
            <a:ext cx="5810573" cy="5810573"/>
          </a:xfrm>
          <a:prstGeom prst="rect">
            <a:avLst/>
          </a:prstGeom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608" y="609600"/>
            <a:ext cx="5810573" cy="5810573"/>
          </a:xfrm>
          <a:prstGeom prst="rect">
            <a:avLst/>
          </a:prstGeom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366" y="371959"/>
            <a:ext cx="5810573" cy="5810573"/>
          </a:xfrm>
          <a:prstGeom prst="rect">
            <a:avLst/>
          </a:prstGeom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028" y="581186"/>
            <a:ext cx="5810573" cy="5810573"/>
          </a:xfrm>
          <a:prstGeom prst="rect">
            <a:avLst/>
          </a:prstGeom>
          <a:ln>
            <a:noFill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57939" y="609600"/>
            <a:ext cx="10259287" cy="2521058"/>
          </a:xfrm>
        </p:spPr>
        <p:txBody>
          <a:bodyPr>
            <a:normAutofit/>
          </a:bodyPr>
          <a:lstStyle/>
          <a:p>
            <a:r>
              <a:rPr lang="en-US" dirty="0" smtClean="0"/>
              <a:t>SQUARE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</a:t>
            </a:r>
            <a:r>
              <a:rPr lang="en-US" sz="9600" dirty="0" smtClean="0"/>
              <a:t>CUADRADO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9082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5"/>
          <p:cNvSpPr/>
          <p:nvPr/>
        </p:nvSpPr>
        <p:spPr>
          <a:xfrm>
            <a:off x="3626604" y="464949"/>
            <a:ext cx="7392691" cy="5827363"/>
          </a:xfrm>
          <a:prstGeom prst="triangl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/>
          <p:cNvSpPr/>
          <p:nvPr/>
        </p:nvSpPr>
        <p:spPr>
          <a:xfrm>
            <a:off x="3779004" y="377125"/>
            <a:ext cx="7392691" cy="5827363"/>
          </a:xfrm>
          <a:prstGeom prst="triangl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/>
          <p:cNvSpPr/>
          <p:nvPr/>
        </p:nvSpPr>
        <p:spPr>
          <a:xfrm>
            <a:off x="3855204" y="609600"/>
            <a:ext cx="7392691" cy="5827363"/>
          </a:xfrm>
          <a:prstGeom prst="triangl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iangle 8"/>
          <p:cNvSpPr/>
          <p:nvPr/>
        </p:nvSpPr>
        <p:spPr>
          <a:xfrm>
            <a:off x="3931404" y="216976"/>
            <a:ext cx="7392691" cy="5827363"/>
          </a:xfrm>
          <a:prstGeom prst="triangl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7939" y="609600"/>
            <a:ext cx="10259287" cy="2521058"/>
          </a:xfrm>
        </p:spPr>
        <p:txBody>
          <a:bodyPr>
            <a:normAutofit/>
          </a:bodyPr>
          <a:lstStyle/>
          <a:p>
            <a:r>
              <a:rPr lang="en-US" dirty="0" smtClean="0"/>
              <a:t>TRIANGLE</a:t>
            </a:r>
            <a:r>
              <a:rPr lang="en-US" dirty="0"/>
              <a:t/>
            </a:r>
            <a:br>
              <a:rPr lang="en-US" dirty="0"/>
            </a:br>
            <a:r>
              <a:rPr lang="en-US" sz="9600" dirty="0"/>
              <a:t> </a:t>
            </a:r>
            <a:r>
              <a:rPr lang="en-US" sz="9600" dirty="0" err="1"/>
              <a:t>triángulo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2970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3505" y="1361268"/>
            <a:ext cx="7656163" cy="4277532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11105" y="1208868"/>
            <a:ext cx="7656163" cy="4277532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87305" y="1446509"/>
            <a:ext cx="7656163" cy="4277532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611105" y="1361268"/>
            <a:ext cx="7656163" cy="4277532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63505" y="1591160"/>
            <a:ext cx="7656163" cy="4277532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939" y="609600"/>
            <a:ext cx="10259287" cy="2521058"/>
          </a:xfrm>
        </p:spPr>
        <p:txBody>
          <a:bodyPr>
            <a:normAutofit/>
          </a:bodyPr>
          <a:lstStyle/>
          <a:p>
            <a:r>
              <a:rPr lang="en-US" dirty="0" err="1" smtClean="0"/>
              <a:t>ReCTANGLE</a:t>
            </a:r>
            <a:r>
              <a:rPr lang="en-US" dirty="0"/>
              <a:t/>
            </a:r>
            <a:br>
              <a:rPr lang="en-US" dirty="0"/>
            </a:br>
            <a:r>
              <a:rPr lang="en-US" sz="9600" dirty="0"/>
              <a:t> </a:t>
            </a:r>
            <a:r>
              <a:rPr lang="en-US" sz="9600" dirty="0" err="1"/>
              <a:t>rectángulo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1465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-Point Star 5"/>
          <p:cNvSpPr/>
          <p:nvPr/>
        </p:nvSpPr>
        <p:spPr>
          <a:xfrm rot="747832">
            <a:off x="4168454" y="0"/>
            <a:ext cx="6648772" cy="6447295"/>
          </a:xfrm>
          <a:prstGeom prst="star5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 rot="747832">
            <a:off x="4473255" y="0"/>
            <a:ext cx="6648772" cy="6447295"/>
          </a:xfrm>
          <a:prstGeom prst="star5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 rot="747832">
            <a:off x="4168454" y="0"/>
            <a:ext cx="6648772" cy="6447295"/>
          </a:xfrm>
          <a:prstGeom prst="star5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 rot="747832">
            <a:off x="4320855" y="-1"/>
            <a:ext cx="6648772" cy="6447295"/>
          </a:xfrm>
          <a:prstGeom prst="star5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7939" y="609600"/>
            <a:ext cx="10259287" cy="2521058"/>
          </a:xfrm>
        </p:spPr>
        <p:txBody>
          <a:bodyPr>
            <a:normAutofit/>
          </a:bodyPr>
          <a:lstStyle/>
          <a:p>
            <a:r>
              <a:rPr lang="en-US" dirty="0" smtClean="0"/>
              <a:t>STAR</a:t>
            </a:r>
            <a:r>
              <a:rPr lang="en-US" dirty="0"/>
              <a:t/>
            </a:r>
            <a:br>
              <a:rPr lang="en-US" dirty="0"/>
            </a:br>
            <a:r>
              <a:rPr lang="en-US" sz="9600" dirty="0"/>
              <a:t> </a:t>
            </a:r>
            <a:r>
              <a:rPr lang="en-US" sz="9600" dirty="0" smtClean="0"/>
              <a:t>ESTRELLA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75188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art 4"/>
          <p:cNvSpPr/>
          <p:nvPr/>
        </p:nvSpPr>
        <p:spPr>
          <a:xfrm>
            <a:off x="4386020" y="609600"/>
            <a:ext cx="6819255" cy="5656881"/>
          </a:xfrm>
          <a:prstGeom prst="hear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art 5"/>
          <p:cNvSpPr/>
          <p:nvPr/>
        </p:nvSpPr>
        <p:spPr>
          <a:xfrm>
            <a:off x="4538420" y="762000"/>
            <a:ext cx="6819255" cy="5656881"/>
          </a:xfrm>
          <a:prstGeom prst="hear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>
            <a:off x="4386019" y="685800"/>
            <a:ext cx="6819255" cy="5656881"/>
          </a:xfrm>
          <a:prstGeom prst="hear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art 7"/>
          <p:cNvSpPr/>
          <p:nvPr/>
        </p:nvSpPr>
        <p:spPr>
          <a:xfrm>
            <a:off x="4462219" y="914400"/>
            <a:ext cx="6819255" cy="5656881"/>
          </a:xfrm>
          <a:prstGeom prst="hear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7939" y="609600"/>
            <a:ext cx="10259287" cy="2521058"/>
          </a:xfrm>
        </p:spPr>
        <p:txBody>
          <a:bodyPr>
            <a:normAutofit/>
          </a:bodyPr>
          <a:lstStyle/>
          <a:p>
            <a:r>
              <a:rPr lang="en-US" dirty="0" smtClean="0"/>
              <a:t>HEART</a:t>
            </a:r>
            <a:r>
              <a:rPr lang="en-US" dirty="0"/>
              <a:t/>
            </a:r>
            <a:br>
              <a:rPr lang="en-US" dirty="0"/>
            </a:br>
            <a:r>
              <a:rPr lang="en-US" sz="9600" dirty="0"/>
              <a:t> </a:t>
            </a:r>
            <a:r>
              <a:rPr lang="en-US" sz="9600" dirty="0" err="1"/>
              <a:t>corazón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3318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ecision 4"/>
          <p:cNvSpPr/>
          <p:nvPr/>
        </p:nvSpPr>
        <p:spPr>
          <a:xfrm>
            <a:off x="4881966" y="201478"/>
            <a:ext cx="5238427" cy="6137328"/>
          </a:xfrm>
          <a:prstGeom prst="flowChartDecision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ecision 5"/>
          <p:cNvSpPr/>
          <p:nvPr/>
        </p:nvSpPr>
        <p:spPr>
          <a:xfrm>
            <a:off x="5034366" y="353878"/>
            <a:ext cx="5238427" cy="6137328"/>
          </a:xfrm>
          <a:prstGeom prst="flowChartDecision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ecision 6"/>
          <p:cNvSpPr/>
          <p:nvPr/>
        </p:nvSpPr>
        <p:spPr>
          <a:xfrm>
            <a:off x="4881966" y="277678"/>
            <a:ext cx="5238427" cy="6137328"/>
          </a:xfrm>
          <a:prstGeom prst="flowChartDecision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ecision 8"/>
          <p:cNvSpPr/>
          <p:nvPr/>
        </p:nvSpPr>
        <p:spPr>
          <a:xfrm>
            <a:off x="4958166" y="277678"/>
            <a:ext cx="5238427" cy="6137328"/>
          </a:xfrm>
          <a:prstGeom prst="flowChartDecision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ecision 7"/>
          <p:cNvSpPr/>
          <p:nvPr/>
        </p:nvSpPr>
        <p:spPr>
          <a:xfrm>
            <a:off x="4805766" y="430078"/>
            <a:ext cx="5238427" cy="6137328"/>
          </a:xfrm>
          <a:prstGeom prst="flowChartDecision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7939" y="609600"/>
            <a:ext cx="10259287" cy="2521058"/>
          </a:xfrm>
        </p:spPr>
        <p:txBody>
          <a:bodyPr>
            <a:normAutofit/>
          </a:bodyPr>
          <a:lstStyle/>
          <a:p>
            <a:r>
              <a:rPr lang="en-US" dirty="0" smtClean="0"/>
              <a:t>DIAMOND</a:t>
            </a:r>
            <a:r>
              <a:rPr lang="en-US" dirty="0"/>
              <a:t/>
            </a:r>
            <a:br>
              <a:rPr lang="en-US" dirty="0"/>
            </a:br>
            <a:r>
              <a:rPr lang="en-US" sz="9600" dirty="0"/>
              <a:t> diamante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1724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77" y="3573752"/>
            <a:ext cx="1414516" cy="1414516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77" y="3573752"/>
            <a:ext cx="1414516" cy="1414516"/>
          </a:xfrm>
          <a:prstGeom prst="rect">
            <a:avLst/>
          </a:prstGeom>
          <a:ln>
            <a:noFill/>
          </a:ln>
        </p:spPr>
      </p:pic>
      <p:sp>
        <p:nvSpPr>
          <p:cNvPr id="36" name="Decision 35"/>
          <p:cNvSpPr/>
          <p:nvPr/>
        </p:nvSpPr>
        <p:spPr>
          <a:xfrm>
            <a:off x="10424854" y="4835868"/>
            <a:ext cx="1521640" cy="1839926"/>
          </a:xfrm>
          <a:prstGeom prst="flowChartDecision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ecision 34"/>
          <p:cNvSpPr/>
          <p:nvPr/>
        </p:nvSpPr>
        <p:spPr>
          <a:xfrm>
            <a:off x="10363289" y="4915798"/>
            <a:ext cx="1521640" cy="1839926"/>
          </a:xfrm>
          <a:prstGeom prst="flowChartDecision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ecision 33"/>
          <p:cNvSpPr/>
          <p:nvPr/>
        </p:nvSpPr>
        <p:spPr>
          <a:xfrm>
            <a:off x="10486419" y="4893254"/>
            <a:ext cx="1521640" cy="1839926"/>
          </a:xfrm>
          <a:prstGeom prst="flowChartDecision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5-Point Star 32"/>
          <p:cNvSpPr/>
          <p:nvPr/>
        </p:nvSpPr>
        <p:spPr>
          <a:xfrm rot="747832">
            <a:off x="6573727" y="2740862"/>
            <a:ext cx="1367956" cy="1400891"/>
          </a:xfrm>
          <a:prstGeom prst="star5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9"/>
          <p:cNvSpPr/>
          <p:nvPr/>
        </p:nvSpPr>
        <p:spPr>
          <a:xfrm rot="747832">
            <a:off x="6830291" y="2791958"/>
            <a:ext cx="1072707" cy="1400891"/>
          </a:xfrm>
          <a:prstGeom prst="star5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965124" y="1707829"/>
            <a:ext cx="2554192" cy="124438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086193" y="1799324"/>
            <a:ext cx="2554192" cy="124438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086193" y="1834543"/>
            <a:ext cx="2554192" cy="124438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983149" y="1816933"/>
            <a:ext cx="2554192" cy="124438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iangle 22"/>
          <p:cNvSpPr/>
          <p:nvPr/>
        </p:nvSpPr>
        <p:spPr>
          <a:xfrm>
            <a:off x="3855204" y="4796768"/>
            <a:ext cx="1954723" cy="1703923"/>
          </a:xfrm>
          <a:prstGeom prst="triangl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riangle 21"/>
          <p:cNvSpPr/>
          <p:nvPr/>
        </p:nvSpPr>
        <p:spPr>
          <a:xfrm>
            <a:off x="3952714" y="4900492"/>
            <a:ext cx="1954723" cy="1703923"/>
          </a:xfrm>
          <a:prstGeom prst="triangl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iangle 20"/>
          <p:cNvSpPr/>
          <p:nvPr/>
        </p:nvSpPr>
        <p:spPr>
          <a:xfrm>
            <a:off x="3800314" y="4748092"/>
            <a:ext cx="1954723" cy="1703923"/>
          </a:xfrm>
          <a:prstGeom prst="triangl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173" y="1733614"/>
            <a:ext cx="1924865" cy="18655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988" y="62626"/>
            <a:ext cx="10131425" cy="145167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entury Gothic" charset="0"/>
                <a:ea typeface="Century Gothic" charset="0"/>
                <a:cs typeface="Century Gothic" charset="0"/>
              </a:rPr>
              <a:t>Shapes</a:t>
            </a:r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  </a:t>
            </a:r>
            <a:r>
              <a:rPr lang="en-US" sz="5400" dirty="0" smtClean="0">
                <a:latin typeface="Century Gothic" charset="0"/>
                <a:ea typeface="Century Gothic" charset="0"/>
                <a:cs typeface="Century Gothic" charset="0"/>
              </a:rPr>
              <a:t>las</a:t>
            </a:r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6700" dirty="0" smtClean="0">
                <a:latin typeface="Century Gothic" charset="0"/>
                <a:ea typeface="Century Gothic" charset="0"/>
                <a:cs typeface="Century Gothic" charset="0"/>
              </a:rPr>
              <a:t>FORMAS</a:t>
            </a:r>
            <a:endParaRPr lang="en-US" sz="67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13" y="3413206"/>
            <a:ext cx="1414516" cy="1414516"/>
          </a:xfrm>
          <a:prstGeom prst="rect">
            <a:avLst/>
          </a:prstGeom>
          <a:ln>
            <a:noFill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80584" y="1499044"/>
            <a:ext cx="4649491" cy="154466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200" dirty="0" err="1" smtClean="0"/>
              <a:t>Circulo</a:t>
            </a:r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8455" y="4827722"/>
            <a:ext cx="4649491" cy="154466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200" dirty="0" err="1"/>
              <a:t>triángulo</a:t>
            </a:r>
            <a:endParaRPr lang="en-US" sz="2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768163" y="1612675"/>
            <a:ext cx="5111859" cy="18442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200" dirty="0" err="1"/>
              <a:t>rectángulo</a:t>
            </a:r>
            <a:endParaRPr lang="en-US" sz="2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233278" y="2859262"/>
            <a:ext cx="4649491" cy="154466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200" dirty="0" smtClean="0"/>
              <a:t>ESTRELLA</a:t>
            </a:r>
            <a:endParaRPr lang="en-US" sz="2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003898" y="5261916"/>
            <a:ext cx="4649491" cy="154466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200" dirty="0" smtClean="0"/>
              <a:t>DIAMANTE</a:t>
            </a:r>
            <a:endParaRPr lang="en-US" sz="28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13" y="3565606"/>
            <a:ext cx="1414516" cy="1414516"/>
          </a:xfrm>
          <a:prstGeom prst="rect">
            <a:avLst/>
          </a:prstGeom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32" y="3391748"/>
            <a:ext cx="1414516" cy="1414516"/>
          </a:xfrm>
          <a:prstGeom prst="rect">
            <a:avLst/>
          </a:prstGeom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87" y="3577685"/>
            <a:ext cx="1414516" cy="1414516"/>
          </a:xfrm>
          <a:prstGeom prst="rect">
            <a:avLst/>
          </a:prstGeom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69" y="3465366"/>
            <a:ext cx="1414516" cy="1414516"/>
          </a:xfrm>
          <a:prstGeom prst="rect">
            <a:avLst/>
          </a:prstGeom>
          <a:ln>
            <a:noFill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7" y="3599143"/>
            <a:ext cx="1414516" cy="1414516"/>
          </a:xfrm>
          <a:prstGeom prst="rect">
            <a:avLst/>
          </a:prstGeom>
          <a:ln>
            <a:noFill/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32" y="3486824"/>
            <a:ext cx="1414516" cy="1414516"/>
          </a:xfrm>
          <a:prstGeom prst="rect">
            <a:avLst/>
          </a:prstGeom>
          <a:ln>
            <a:noFill/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24" y="3479221"/>
            <a:ext cx="1414516" cy="1414516"/>
          </a:xfrm>
          <a:prstGeom prst="rect">
            <a:avLst/>
          </a:prstGeom>
          <a:ln>
            <a:noFill/>
          </a:ln>
        </p:spPr>
      </p:pic>
      <p:sp>
        <p:nvSpPr>
          <p:cNvPr id="44" name="Heart 43"/>
          <p:cNvSpPr/>
          <p:nvPr/>
        </p:nvSpPr>
        <p:spPr>
          <a:xfrm>
            <a:off x="8923623" y="4215039"/>
            <a:ext cx="1537852" cy="1350714"/>
          </a:xfrm>
          <a:prstGeom prst="hear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77" y="3421352"/>
            <a:ext cx="1414516" cy="1414516"/>
          </a:xfrm>
          <a:prstGeom prst="rect">
            <a:avLst/>
          </a:prstGeom>
          <a:ln>
            <a:noFill/>
          </a:ln>
        </p:spPr>
      </p:pic>
      <p:sp>
        <p:nvSpPr>
          <p:cNvPr id="46" name="Heart 45"/>
          <p:cNvSpPr/>
          <p:nvPr/>
        </p:nvSpPr>
        <p:spPr>
          <a:xfrm>
            <a:off x="8764247" y="4195697"/>
            <a:ext cx="1537852" cy="1350714"/>
          </a:xfrm>
          <a:prstGeom prst="hear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Heart 44"/>
          <p:cNvSpPr/>
          <p:nvPr/>
        </p:nvSpPr>
        <p:spPr>
          <a:xfrm>
            <a:off x="8856220" y="4304763"/>
            <a:ext cx="1537852" cy="1350714"/>
          </a:xfrm>
          <a:prstGeom prst="hear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5741661" y="4099006"/>
            <a:ext cx="4649491" cy="154466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200" dirty="0" err="1"/>
              <a:t>corazón</a:t>
            </a:r>
            <a:endParaRPr lang="en-US" sz="7200" dirty="0"/>
          </a:p>
        </p:txBody>
      </p:sp>
      <p:sp>
        <p:nvSpPr>
          <p:cNvPr id="10" name="Chevron 9"/>
          <p:cNvSpPr/>
          <p:nvPr/>
        </p:nvSpPr>
        <p:spPr>
          <a:xfrm>
            <a:off x="7233278" y="607904"/>
            <a:ext cx="4611881" cy="37356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97" y="3466631"/>
            <a:ext cx="1414516" cy="1414516"/>
          </a:xfrm>
          <a:prstGeom prst="rect">
            <a:avLst/>
          </a:prstGeom>
          <a:ln>
            <a:noFill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84236" y="3346342"/>
            <a:ext cx="4649491" cy="154466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200" dirty="0" err="1" smtClean="0"/>
              <a:t>CUADRADo</a:t>
            </a:r>
            <a:endParaRPr lang="en-US" sz="28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418455" y="1377667"/>
            <a:ext cx="11332111" cy="0"/>
          </a:xfrm>
          <a:prstGeom prst="line">
            <a:avLst/>
          </a:prstGeom>
          <a:ln w="165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97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140</TotalTime>
  <Words>21</Words>
  <Application>Microsoft Macintosh PowerPoint</Application>
  <PresentationFormat>Widescreen</PresentationFormat>
  <Paragraphs>19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Century Gothic</vt:lpstr>
      <vt:lpstr>Arial</vt:lpstr>
      <vt:lpstr>Celestial</vt:lpstr>
      <vt:lpstr>LAS FORMAS</vt:lpstr>
      <vt:lpstr>Circle   circulo</vt:lpstr>
      <vt:lpstr>SQUARE   CUADRADO</vt:lpstr>
      <vt:lpstr>TRIANGLE  triángulo</vt:lpstr>
      <vt:lpstr>ReCTANGLE  rectángulo</vt:lpstr>
      <vt:lpstr>STAR  ESTRELLA</vt:lpstr>
      <vt:lpstr>HEART  corazón</vt:lpstr>
      <vt:lpstr>DIAMOND  diamante</vt:lpstr>
      <vt:lpstr>Shapes  las FORMAS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FORMAS</dc:title>
  <dc:creator>Microsoft Office User</dc:creator>
  <cp:lastModifiedBy>Microsoft Office User</cp:lastModifiedBy>
  <cp:revision>16</cp:revision>
  <cp:lastPrinted>2018-11-16T15:03:14Z</cp:lastPrinted>
  <dcterms:created xsi:type="dcterms:W3CDTF">2018-10-30T01:13:33Z</dcterms:created>
  <dcterms:modified xsi:type="dcterms:W3CDTF">2018-11-16T15:08:15Z</dcterms:modified>
</cp:coreProperties>
</file>